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  <p:sldMasterId id="2147484119" r:id="rId2"/>
    <p:sldMasterId id="2147484134" r:id="rId3"/>
    <p:sldMasterId id="2147484149" r:id="rId4"/>
    <p:sldMasterId id="2147484164" r:id="rId5"/>
  </p:sldMasterIdLst>
  <p:notesMasterIdLst>
    <p:notesMasterId r:id="rId9"/>
  </p:notesMasterIdLst>
  <p:handoutMasterIdLst>
    <p:handoutMasterId r:id="rId10"/>
  </p:handoutMasterIdLst>
  <p:sldIdLst>
    <p:sldId id="600" r:id="rId6"/>
    <p:sldId id="601" r:id="rId7"/>
    <p:sldId id="603" r:id="rId8"/>
  </p:sldIdLst>
  <p:sldSz cx="9144000" cy="5143500" type="screen16x9"/>
  <p:notesSz cx="6797675" cy="9926638"/>
  <p:defaultTextStyle>
    <a:defPPr>
      <a:defRPr lang="ru-RU"/>
    </a:defPPr>
    <a:lvl1pPr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2012" indent="48509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4044" indent="97013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6071" indent="145481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8094" indent="193994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52587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03102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53622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04138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A733490-EED7-43EF-A4CD-52E531EEE665}">
          <p14:sldIdLst>
            <p14:sldId id="600"/>
            <p14:sldId id="601"/>
            <p14:sldId id="6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17F"/>
    <a:srgbClr val="4F81BD"/>
    <a:srgbClr val="D71920"/>
    <a:srgbClr val="0077C8"/>
    <a:srgbClr val="2DBDB6"/>
    <a:srgbClr val="43752F"/>
    <a:srgbClr val="4FC6E0"/>
    <a:srgbClr val="FFFFFF"/>
    <a:srgbClr val="39471D"/>
    <a:srgbClr val="DCDD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5" autoAdjust="0"/>
    <p:restoredTop sz="83890" autoAdjust="0"/>
  </p:normalViewPr>
  <p:slideViewPr>
    <p:cSldViewPr>
      <p:cViewPr varScale="1">
        <p:scale>
          <a:sx n="97" d="100"/>
          <a:sy n="97" d="100"/>
        </p:scale>
        <p:origin x="78" y="49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6"/>
            <a:ext cx="2946346" cy="497758"/>
          </a:xfrm>
          <a:prstGeom prst="rect">
            <a:avLst/>
          </a:prstGeom>
        </p:spPr>
        <p:txBody>
          <a:bodyPr vert="horz" lIns="91285" tIns="45641" rIns="91285" bIns="456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44" y="6"/>
            <a:ext cx="2946345" cy="497758"/>
          </a:xfrm>
          <a:prstGeom prst="rect">
            <a:avLst/>
          </a:prstGeom>
        </p:spPr>
        <p:txBody>
          <a:bodyPr vert="horz" lIns="91285" tIns="45641" rIns="91285" bIns="45641" rtlCol="0"/>
          <a:lstStyle>
            <a:lvl1pPr algn="r">
              <a:defRPr sz="1200"/>
            </a:lvl1pPr>
          </a:lstStyle>
          <a:p>
            <a:fld id="{9BD3C146-E03B-405D-92AE-8D097236B08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28882"/>
            <a:ext cx="2946346" cy="497758"/>
          </a:xfrm>
          <a:prstGeom prst="rect">
            <a:avLst/>
          </a:prstGeom>
        </p:spPr>
        <p:txBody>
          <a:bodyPr vert="horz" lIns="91285" tIns="45641" rIns="91285" bIns="456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44" y="9428882"/>
            <a:ext cx="2946345" cy="497758"/>
          </a:xfrm>
          <a:prstGeom prst="rect">
            <a:avLst/>
          </a:prstGeom>
        </p:spPr>
        <p:txBody>
          <a:bodyPr vert="horz" lIns="91285" tIns="45641" rIns="91285" bIns="45641" rtlCol="0" anchor="b"/>
          <a:lstStyle>
            <a:lvl1pPr algn="r">
              <a:defRPr sz="1200"/>
            </a:lvl1pPr>
          </a:lstStyle>
          <a:p>
            <a:fld id="{C953A52A-CBB5-4E60-A16C-FCCB5B1DF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782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8"/>
            <a:ext cx="2945712" cy="496252"/>
          </a:xfrm>
          <a:prstGeom prst="rect">
            <a:avLst/>
          </a:prstGeom>
        </p:spPr>
        <p:txBody>
          <a:bodyPr vert="horz" lIns="91666" tIns="45833" rIns="91666" bIns="45833" rtlCol="0"/>
          <a:lstStyle>
            <a:lvl1pPr algn="l" defTabSz="8183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5" y="8"/>
            <a:ext cx="2945712" cy="496252"/>
          </a:xfrm>
          <a:prstGeom prst="rect">
            <a:avLst/>
          </a:prstGeom>
        </p:spPr>
        <p:txBody>
          <a:bodyPr vert="horz" lIns="91666" tIns="45833" rIns="91666" bIns="45833" rtlCol="0"/>
          <a:lstStyle>
            <a:lvl1pPr algn="r" defTabSz="8183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24.02.2021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66" tIns="45833" rIns="91666" bIns="45833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193"/>
            <a:ext cx="5439092" cy="4466268"/>
          </a:xfrm>
          <a:prstGeom prst="rect">
            <a:avLst/>
          </a:prstGeom>
        </p:spPr>
        <p:txBody>
          <a:bodyPr vert="horz" lIns="91666" tIns="45833" rIns="91666" bIns="4583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796"/>
            <a:ext cx="2945712" cy="496251"/>
          </a:xfrm>
          <a:prstGeom prst="rect">
            <a:avLst/>
          </a:prstGeom>
        </p:spPr>
        <p:txBody>
          <a:bodyPr vert="horz" lIns="91666" tIns="45833" rIns="91666" bIns="45833" rtlCol="0" anchor="b"/>
          <a:lstStyle>
            <a:lvl1pPr algn="l" defTabSz="8183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5" y="9428796"/>
            <a:ext cx="2945712" cy="496251"/>
          </a:xfrm>
          <a:prstGeom prst="rect">
            <a:avLst/>
          </a:prstGeom>
        </p:spPr>
        <p:txBody>
          <a:bodyPr vert="horz" lIns="91666" tIns="45833" rIns="91666" bIns="45833" rtlCol="0" anchor="b"/>
          <a:lstStyle>
            <a:lvl1pPr algn="r" defTabSz="81832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2012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4044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6071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8094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10906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3092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5270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7457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8" y="1598243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708" indent="0" algn="ctr">
              <a:buNone/>
              <a:defRPr/>
            </a:lvl2pPr>
            <a:lvl3pPr marL="713413" indent="0" algn="ctr">
              <a:buNone/>
              <a:defRPr/>
            </a:lvl3pPr>
            <a:lvl4pPr marL="1070130" indent="0" algn="ctr">
              <a:buNone/>
              <a:defRPr/>
            </a:lvl4pPr>
            <a:lvl5pPr marL="1426838" indent="0" algn="ctr">
              <a:buNone/>
              <a:defRPr/>
            </a:lvl5pPr>
            <a:lvl6pPr marL="1783549" indent="0" algn="ctr">
              <a:buNone/>
              <a:defRPr/>
            </a:lvl6pPr>
            <a:lvl7pPr marL="2140261" indent="0" algn="ctr">
              <a:buNone/>
              <a:defRPr/>
            </a:lvl7pPr>
            <a:lvl8pPr marL="2496970" indent="0" algn="ctr">
              <a:buNone/>
              <a:defRPr/>
            </a:lvl8pPr>
            <a:lvl9pPr marL="285367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6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5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5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6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5" y="1598240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870" indent="0" algn="ctr">
              <a:buNone/>
              <a:defRPr/>
            </a:lvl2pPr>
            <a:lvl3pPr marL="713737" indent="0" algn="ctr">
              <a:buNone/>
              <a:defRPr/>
            </a:lvl3pPr>
            <a:lvl4pPr marL="1070612" indent="0" algn="ctr">
              <a:buNone/>
              <a:defRPr/>
            </a:lvl4pPr>
            <a:lvl5pPr marL="1427481" indent="0" algn="ctr">
              <a:buNone/>
              <a:defRPr/>
            </a:lvl5pPr>
            <a:lvl6pPr marL="1784353" indent="0" algn="ctr">
              <a:buNone/>
              <a:defRPr/>
            </a:lvl6pPr>
            <a:lvl7pPr marL="2141225" indent="0" algn="ctr">
              <a:buNone/>
              <a:defRPr/>
            </a:lvl7pPr>
            <a:lvl8pPr marL="2498096" indent="0" algn="ctr">
              <a:buNone/>
              <a:defRPr/>
            </a:lvl8pPr>
            <a:lvl9pPr marL="285496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7" y="3305547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7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870" indent="0">
              <a:buNone/>
              <a:defRPr sz="1400"/>
            </a:lvl2pPr>
            <a:lvl3pPr marL="713737" indent="0">
              <a:buNone/>
              <a:defRPr sz="1300"/>
            </a:lvl3pPr>
            <a:lvl4pPr marL="1070612" indent="0">
              <a:buNone/>
              <a:defRPr sz="1100"/>
            </a:lvl4pPr>
            <a:lvl5pPr marL="1427481" indent="0">
              <a:buNone/>
              <a:defRPr sz="1100"/>
            </a:lvl5pPr>
            <a:lvl6pPr marL="1784353" indent="0">
              <a:buNone/>
              <a:defRPr sz="1100"/>
            </a:lvl6pPr>
            <a:lvl7pPr marL="2141225" indent="0">
              <a:buNone/>
              <a:defRPr sz="1100"/>
            </a:lvl7pPr>
            <a:lvl8pPr marL="2498096" indent="0">
              <a:buNone/>
              <a:defRPr sz="1100"/>
            </a:lvl8pPr>
            <a:lvl9pPr marL="2854966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5190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8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3" y="3600350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870" indent="0">
              <a:buNone/>
              <a:defRPr sz="2300"/>
            </a:lvl2pPr>
            <a:lvl3pPr marL="713737" indent="0">
              <a:buNone/>
              <a:defRPr sz="1900"/>
            </a:lvl3pPr>
            <a:lvl4pPr marL="1070612" indent="0">
              <a:buNone/>
              <a:defRPr sz="1600"/>
            </a:lvl4pPr>
            <a:lvl5pPr marL="1427481" indent="0">
              <a:buNone/>
              <a:defRPr sz="1600"/>
            </a:lvl5pPr>
            <a:lvl6pPr marL="1784353" indent="0">
              <a:buNone/>
              <a:defRPr sz="1600"/>
            </a:lvl6pPr>
            <a:lvl7pPr marL="2141225" indent="0">
              <a:buNone/>
              <a:defRPr sz="1600"/>
            </a:lvl7pPr>
            <a:lvl8pPr marL="2498096" indent="0">
              <a:buNone/>
              <a:defRPr sz="1600"/>
            </a:lvl8pPr>
            <a:lvl9pPr marL="2854966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3" y="402582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3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2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2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3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1" y="1598236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7085" indent="0" algn="ctr">
              <a:buNone/>
              <a:defRPr/>
            </a:lvl2pPr>
            <a:lvl3pPr marL="714166" indent="0" algn="ctr">
              <a:buNone/>
              <a:defRPr/>
            </a:lvl3pPr>
            <a:lvl4pPr marL="1071256" indent="0" algn="ctr">
              <a:buNone/>
              <a:defRPr/>
            </a:lvl4pPr>
            <a:lvl5pPr marL="1428340" indent="0" algn="ctr">
              <a:buNone/>
              <a:defRPr/>
            </a:lvl5pPr>
            <a:lvl6pPr marL="1785426" indent="0" algn="ctr">
              <a:buNone/>
              <a:defRPr/>
            </a:lvl6pPr>
            <a:lvl7pPr marL="2142512" indent="0" algn="ctr">
              <a:buNone/>
              <a:defRPr/>
            </a:lvl7pPr>
            <a:lvl8pPr marL="2499598" indent="0" algn="ctr">
              <a:buNone/>
              <a:defRPr/>
            </a:lvl8pPr>
            <a:lvl9pPr marL="285668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0" y="3305550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08" indent="0">
              <a:buNone/>
              <a:defRPr sz="1400"/>
            </a:lvl2pPr>
            <a:lvl3pPr marL="713413" indent="0">
              <a:buNone/>
              <a:defRPr sz="1300"/>
            </a:lvl3pPr>
            <a:lvl4pPr marL="1070130" indent="0">
              <a:buNone/>
              <a:defRPr sz="1100"/>
            </a:lvl4pPr>
            <a:lvl5pPr marL="1426838" indent="0">
              <a:buNone/>
              <a:defRPr sz="1100"/>
            </a:lvl5pPr>
            <a:lvl6pPr marL="1783549" indent="0">
              <a:buNone/>
              <a:defRPr sz="1100"/>
            </a:lvl6pPr>
            <a:lvl7pPr marL="2140261" indent="0">
              <a:buNone/>
              <a:defRPr sz="1100"/>
            </a:lvl7pPr>
            <a:lvl8pPr marL="2496970" indent="0">
              <a:buNone/>
              <a:defRPr sz="1100"/>
            </a:lvl8pPr>
            <a:lvl9pPr marL="285367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3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085" indent="0">
              <a:buNone/>
              <a:defRPr sz="1400"/>
            </a:lvl2pPr>
            <a:lvl3pPr marL="714166" indent="0">
              <a:buNone/>
              <a:defRPr sz="1300"/>
            </a:lvl3pPr>
            <a:lvl4pPr marL="1071256" indent="0">
              <a:buNone/>
              <a:defRPr sz="1100"/>
            </a:lvl4pPr>
            <a:lvl5pPr marL="1428340" indent="0">
              <a:buNone/>
              <a:defRPr sz="1100"/>
            </a:lvl5pPr>
            <a:lvl6pPr marL="1785426" indent="0">
              <a:buNone/>
              <a:defRPr sz="1100"/>
            </a:lvl6pPr>
            <a:lvl7pPr marL="2142512" indent="0">
              <a:buNone/>
              <a:defRPr sz="1100"/>
            </a:lvl7pPr>
            <a:lvl8pPr marL="2499598" indent="0">
              <a:buNone/>
              <a:defRPr sz="1100"/>
            </a:lvl8pPr>
            <a:lvl9pPr marL="285668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5186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4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9" y="3600346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085" indent="0">
              <a:buNone/>
              <a:defRPr sz="2300"/>
            </a:lvl2pPr>
            <a:lvl3pPr marL="714166" indent="0">
              <a:buNone/>
              <a:defRPr sz="1900"/>
            </a:lvl3pPr>
            <a:lvl4pPr marL="1071256" indent="0">
              <a:buNone/>
              <a:defRPr sz="1600"/>
            </a:lvl4pPr>
            <a:lvl5pPr marL="1428340" indent="0">
              <a:buNone/>
              <a:defRPr sz="1600"/>
            </a:lvl5pPr>
            <a:lvl6pPr marL="1785426" indent="0">
              <a:buNone/>
              <a:defRPr sz="1600"/>
            </a:lvl6pPr>
            <a:lvl7pPr marL="2142512" indent="0">
              <a:buNone/>
              <a:defRPr sz="1600"/>
            </a:lvl7pPr>
            <a:lvl8pPr marL="2499598" indent="0">
              <a:buNone/>
              <a:defRPr sz="1600"/>
            </a:lvl8pPr>
            <a:lvl9pPr marL="2856682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9" y="4025822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9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8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58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9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159823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805" indent="0" algn="ctr">
              <a:buNone/>
              <a:defRPr/>
            </a:lvl2pPr>
            <a:lvl3pPr marL="715609" indent="0" algn="ctr">
              <a:buNone/>
              <a:defRPr/>
            </a:lvl3pPr>
            <a:lvl4pPr marL="1073414" indent="0" algn="ctr">
              <a:buNone/>
              <a:defRPr/>
            </a:lvl4pPr>
            <a:lvl5pPr marL="1431219" indent="0" algn="ctr">
              <a:buNone/>
              <a:defRPr/>
            </a:lvl5pPr>
            <a:lvl6pPr marL="1789024" indent="0" algn="ctr">
              <a:buNone/>
              <a:defRPr/>
            </a:lvl6pPr>
            <a:lvl7pPr marL="2146828" indent="0" algn="ctr">
              <a:buNone/>
              <a:defRPr/>
            </a:lvl7pPr>
            <a:lvl8pPr marL="2504633" indent="0" algn="ctr">
              <a:buNone/>
              <a:defRPr/>
            </a:lvl8pPr>
            <a:lvl9pPr marL="28624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330553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805" indent="0">
              <a:buNone/>
              <a:defRPr sz="1400"/>
            </a:lvl2pPr>
            <a:lvl3pPr marL="715609" indent="0">
              <a:buNone/>
              <a:defRPr sz="1300"/>
            </a:lvl3pPr>
            <a:lvl4pPr marL="1073414" indent="0">
              <a:buNone/>
              <a:defRPr sz="1100"/>
            </a:lvl4pPr>
            <a:lvl5pPr marL="1431219" indent="0">
              <a:buNone/>
              <a:defRPr sz="1100"/>
            </a:lvl5pPr>
            <a:lvl6pPr marL="1789024" indent="0">
              <a:buNone/>
              <a:defRPr sz="1100"/>
            </a:lvl6pPr>
            <a:lvl7pPr marL="2146828" indent="0">
              <a:buNone/>
              <a:defRPr sz="1100"/>
            </a:lvl7pPr>
            <a:lvl8pPr marL="2504633" indent="0">
              <a:buNone/>
              <a:defRPr sz="1100"/>
            </a:lvl8pPr>
            <a:lvl9pPr marL="286243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5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5" y="119975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6259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151159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2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151159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4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517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08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360034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805" indent="0">
              <a:buNone/>
              <a:defRPr sz="2200"/>
            </a:lvl2pPr>
            <a:lvl3pPr marL="715609" indent="0">
              <a:buNone/>
              <a:defRPr sz="1900"/>
            </a:lvl3pPr>
            <a:lvl4pPr marL="1073414" indent="0">
              <a:buNone/>
              <a:defRPr sz="1600"/>
            </a:lvl4pPr>
            <a:lvl5pPr marL="1431219" indent="0">
              <a:buNone/>
              <a:defRPr sz="1600"/>
            </a:lvl5pPr>
            <a:lvl6pPr marL="1789024" indent="0">
              <a:buNone/>
              <a:defRPr sz="1600"/>
            </a:lvl6pPr>
            <a:lvl7pPr marL="2146828" indent="0">
              <a:buNone/>
              <a:defRPr sz="1600"/>
            </a:lvl7pPr>
            <a:lvl8pPr marL="2504633" indent="0">
              <a:buNone/>
              <a:defRPr sz="1600"/>
            </a:lvl8pPr>
            <a:lvl9pPr marL="2862438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402581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2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48" y="367162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5" y="119975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8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5" y="3064718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47" y="367162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2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7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4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4492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4096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784BD2A7-6B88-4B99-8F8E-3A7AE4F18E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293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ED68025B-BAB8-4154-9538-9A6E381D44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36210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862C762A-E2D9-4F46-A45F-81C06792C5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8602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92002CD7-8C2A-4134-AA07-7556034B95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49555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6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4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0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0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76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44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11411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44692D81-FED8-40F2-BC43-46416C356F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666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2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6256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03E94A61-A6D6-4C08-BD55-015615FEBC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6995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022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3" y="20482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743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803" indent="0">
              <a:buNone/>
              <a:defRPr sz="2500"/>
            </a:lvl2pPr>
            <a:lvl3pPr marL="813603" indent="0">
              <a:buNone/>
              <a:defRPr sz="2100"/>
            </a:lvl3pPr>
            <a:lvl4pPr marL="1220401" indent="0">
              <a:buNone/>
              <a:defRPr sz="1800"/>
            </a:lvl4pPr>
            <a:lvl5pPr marL="1627201" indent="0">
              <a:buNone/>
              <a:defRPr sz="1800"/>
            </a:lvl5pPr>
            <a:lvl6pPr marL="2034006" indent="0">
              <a:buNone/>
              <a:defRPr sz="1800"/>
            </a:lvl6pPr>
            <a:lvl7pPr marL="2440808" indent="0">
              <a:buNone/>
              <a:defRPr sz="1800"/>
            </a:lvl7pPr>
            <a:lvl8pPr marL="2847605" indent="0">
              <a:buNone/>
              <a:defRPr sz="1800"/>
            </a:lvl8pPr>
            <a:lvl9pPr marL="3254409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D3F22ADE-061E-44A0-A3C4-995F907242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1390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BF324524-15A2-41D2-B4E3-0A5F903DF6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03788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C7AE75C6-C1BF-4872-BF42-E7B757E408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0864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5193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1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6" y="3600353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6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08" indent="0">
              <a:buNone/>
              <a:defRPr sz="2300"/>
            </a:lvl2pPr>
            <a:lvl3pPr marL="713413" indent="0">
              <a:buNone/>
              <a:defRPr sz="1900"/>
            </a:lvl3pPr>
            <a:lvl4pPr marL="1070130" indent="0">
              <a:buNone/>
              <a:defRPr sz="1600"/>
            </a:lvl4pPr>
            <a:lvl5pPr marL="1426838" indent="0">
              <a:buNone/>
              <a:defRPr sz="1600"/>
            </a:lvl5pPr>
            <a:lvl6pPr marL="1783549" indent="0">
              <a:buNone/>
              <a:defRPr sz="1600"/>
            </a:lvl6pPr>
            <a:lvl7pPr marL="2140261" indent="0">
              <a:buNone/>
              <a:defRPr sz="1600"/>
            </a:lvl7pPr>
            <a:lvl8pPr marL="2496970" indent="0">
              <a:buNone/>
              <a:defRPr sz="1600"/>
            </a:lvl8pPr>
            <a:lvl9pPr marL="2853679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6" y="402582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5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6" y="36717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4" tIns="40692" rIns="81384" bIns="40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6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4" tIns="40692" rIns="81384" bIns="40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384" tIns="40692" rIns="81384" bIns="40692" rtlCol="0" anchor="ctr">
            <a:normAutofit/>
          </a:bodyPr>
          <a:lstStyle>
            <a:lvl1pPr algn="ctr" defTabSz="81379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0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13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30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83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31" indent="-283631" algn="l" defTabSz="813744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631" indent="73079" algn="l" defTabSz="81374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26" indent="-203128" algn="l" defTabSz="81374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486" indent="-967328" algn="just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671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38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09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80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515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0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13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3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83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54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261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97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67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3" y="36717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20" tIns="40710" rIns="81420" bIns="40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20" tIns="40710" rIns="81420" bIns="40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420" tIns="40710" rIns="81420" bIns="40710" rtlCol="0" anchor="ctr">
            <a:normAutofit/>
          </a:bodyPr>
          <a:lstStyle>
            <a:lvl1pPr algn="ctr" defTabSz="81416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870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737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612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7481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759" indent="-283759" algn="l" defTabSz="81411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759" indent="73112" algn="l" defTabSz="81411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375" indent="-203219" algn="l" defTabSz="81411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048" indent="-967764" algn="just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0175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704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91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0789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7662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87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737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612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7481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4353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1225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809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496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9" y="367169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68" tIns="40734" rIns="81468" bIns="4073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68" tIns="40734" rIns="81468" bIns="40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468" tIns="40734" rIns="81468" bIns="40734" rtlCol="0" anchor="ctr">
            <a:normAutofit/>
          </a:bodyPr>
          <a:lstStyle>
            <a:lvl1pPr algn="ctr" defTabSz="8146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085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16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25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8340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931" indent="-283931" algn="l" defTabSz="8146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931" indent="73156" algn="l" defTabSz="8146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708" indent="-203341" algn="l" defTabSz="8146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798" indent="-968345" algn="just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0851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793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021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210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9194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085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16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25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834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42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251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9598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668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36716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19975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505" indent="-284505" algn="l" defTabSz="816242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505" indent="73301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7828" indent="-203750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2317" indent="-970297" algn="just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310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80914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871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6523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4328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05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60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41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21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02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682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4633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43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l" defTabSz="813603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ctr" defTabSz="813603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 defTabSz="812800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BDAEC5C9-255C-4382-A82A-A8586E3338F9}" type="slidenum">
              <a:rPr lang="ru-RU" altLang="ru-RU">
                <a:cs typeface="Arial" panose="020B0604020202020204" pitchFamily="34" charset="0"/>
              </a:rPr>
              <a:pPr/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30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  <p:sldLayoutId id="2147484176" r:id="rId12"/>
    <p:sldLayoutId id="2147484177" r:id="rId13"/>
    <p:sldLayoutId id="2147484178" r:id="rId14"/>
    <p:sldLayoutId id="2147484179" r:id="rId15"/>
  </p:sldLayoutIdLst>
  <p:hf hdr="0" ftr="0" dt="0"/>
  <p:txStyles>
    <p:titleStyle>
      <a:lvl1pPr algn="l" defTabSz="812800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2800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188" indent="709613" algn="l" defTabSz="8128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74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42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10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78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8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6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4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2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006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0808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7605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4409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407C8095CE0E47593A3546DA08CB9A3B3F6AEF1C37DE8453C3418FC53F15569E3CE841B73B8E19F06B404783443C1AF2B26FD95E1D4A18E0CaCN" TargetMode="External"/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hyperlink" Target="consultantplus://offline/ref=CA115D90ABD4F3B2D3A5EBB3F84C880D58669DD3F2B1084393FC0E6581CF8C5C3F9EB2BF00ACA7A751B6B63B1D543158C6BB52E2558B5513nCr5E" TargetMode="External"/><Relationship Id="rId2" Type="http://schemas.openxmlformats.org/officeDocument/2006/relationships/hyperlink" Target="consultantplus://offline/ref=3D425C6095465E41A1320FFE24BBC4FCF066C313FC636A77A441AA5044953FD958445EDAB6F02CED7ABD22DFF00BA0481511468704D771F6PApD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consultantplus://offline/ref=9C36CA5C2EDDDB1575D6F705A2214428514FAE013F0AF286443A0C7C22760A4B6033941C4A340C0703E171469E4F44678C072E844096a2bEE" TargetMode="External"/><Relationship Id="rId5" Type="http://schemas.openxmlformats.org/officeDocument/2006/relationships/hyperlink" Target="consultantplus://offline/ref=9C36CA5C2EDDDB1575D6F705A2214428514FAE013F0AF286443A0C7C22760A4B6033941C4A34040703E171469E4F44678C072E844096a2bEE" TargetMode="Externa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7970" y="398540"/>
            <a:ext cx="626469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2440" y="421454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0938" y="384285"/>
            <a:ext cx="8374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ОБРАЗОВАНИЕ ДОЛГА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77977" y="968001"/>
            <a:ext cx="6780414" cy="562977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 anchorCtr="0"/>
          <a:lstStyle/>
          <a:p>
            <a:pPr algn="ctr"/>
            <a:r>
              <a:rPr lang="ru-RU" sz="1800" b="1" dirty="0" smtClean="0"/>
              <a:t>Направление налоговым органом налогового </a:t>
            </a:r>
            <a:r>
              <a:rPr lang="ru-RU" sz="1800" b="1" dirty="0" smtClean="0">
                <a:hlinkClick r:id="rId2"/>
              </a:rPr>
              <a:t>уведомления</a:t>
            </a:r>
            <a:endParaRPr lang="ru-RU" sz="1800" b="1" i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92575" y="1714584"/>
            <a:ext cx="6751218" cy="1079050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 anchorCtr="0"/>
          <a:lstStyle/>
          <a:p>
            <a:pPr algn="ctr"/>
            <a:r>
              <a:rPr lang="ru-RU" b="1" dirty="0" smtClean="0"/>
              <a:t>СРОК УПЛАТЫ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общем случае налог должен быть уплачен не позднее </a:t>
            </a:r>
            <a:r>
              <a:rPr lang="ru-RU" sz="2000" b="1" dirty="0" smtClean="0">
                <a:solidFill>
                  <a:srgbClr val="00B050"/>
                </a:solidFill>
              </a:rPr>
              <a:t>1 декабря</a:t>
            </a:r>
            <a:r>
              <a:rPr lang="ru-RU" sz="2000" b="1" dirty="0" smtClean="0"/>
              <a:t> </a:t>
            </a:r>
            <a:r>
              <a:rPr lang="ru-RU" b="1" dirty="0" smtClean="0"/>
              <a:t>года</a:t>
            </a:r>
            <a:r>
              <a:rPr lang="ru-RU" b="1" dirty="0"/>
              <a:t>, следующего за истекшим календарным годом. </a:t>
            </a:r>
            <a:endParaRPr lang="ru-RU" b="1" i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90111" y="3428917"/>
            <a:ext cx="6780414" cy="1165986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 anchorCtr="0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            2 </a:t>
            </a:r>
            <a:r>
              <a:rPr lang="ru-RU" sz="2000" b="1" dirty="0" smtClean="0">
                <a:solidFill>
                  <a:srgbClr val="FF0000"/>
                </a:solidFill>
              </a:rPr>
              <a:t>декабря </a:t>
            </a:r>
            <a:r>
              <a:rPr lang="ru-RU" sz="1800" b="1" dirty="0" smtClean="0"/>
              <a:t>2020 </a:t>
            </a:r>
            <a:r>
              <a:rPr lang="ru-RU" sz="1800" b="1" dirty="0" smtClean="0"/>
              <a:t>года</a:t>
            </a:r>
          </a:p>
          <a:p>
            <a:pPr algn="ctr"/>
            <a:r>
              <a:rPr lang="ru-RU" sz="1800" b="1" dirty="0" smtClean="0"/>
              <a:t> </a:t>
            </a:r>
          </a:p>
          <a:p>
            <a:r>
              <a:rPr lang="ru-RU" sz="1800" b="1" dirty="0" smtClean="0"/>
              <a:t>                          ДОЛГ                          ФИЗИЧЕСКОЕ </a:t>
            </a:r>
            <a:r>
              <a:rPr lang="ru-RU" sz="1800" b="1" dirty="0" smtClean="0"/>
              <a:t>ЛИЦО </a:t>
            </a:r>
            <a:r>
              <a:rPr lang="ru-RU" sz="1800" b="1" dirty="0" smtClean="0">
                <a:solidFill>
                  <a:srgbClr val="FF0000"/>
                </a:solidFill>
              </a:rPr>
              <a:t>ДОЛЖНИК 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4120137" y="2901139"/>
            <a:ext cx="520360" cy="348949"/>
          </a:xfrm>
          <a:prstGeom prst="rightArrow">
            <a:avLst/>
          </a:prstGeom>
          <a:solidFill>
            <a:srgbClr val="D7192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491880" y="4234536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491880" y="4371950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88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7970" y="398540"/>
            <a:ext cx="626469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2440" y="421454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3400" y="1325467"/>
            <a:ext cx="12187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начисление пеней</a:t>
            </a:r>
            <a:endParaRPr lang="ru-RU" b="1" i="1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6516" y="2219706"/>
            <a:ext cx="61048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увеличение </a:t>
            </a:r>
            <a:r>
              <a:rPr lang="ru-RU" dirty="0"/>
              <a:t>суммы к уплате на размер госпошлины</a:t>
            </a:r>
            <a:endParaRPr lang="ru-RU" b="1" i="1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74448" y="2915517"/>
            <a:ext cx="7141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увеличение суммы к уплате на размер исполнительского </a:t>
            </a:r>
            <a:r>
              <a:rPr lang="ru-RU" dirty="0" smtClean="0"/>
              <a:t>сбора (непогашение в установленный срок на добровольную оплату)</a:t>
            </a:r>
            <a:endParaRPr lang="ru-RU" b="1" i="1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8185" y="766302"/>
            <a:ext cx="8374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/>
              <a:t>Неуплата или несвоевременная уплата налогов по налоговому </a:t>
            </a:r>
            <a:r>
              <a:rPr lang="ru-RU" b="1" u="sng" dirty="0" smtClean="0"/>
              <a:t>уведомлению могут повлечь:</a:t>
            </a:r>
            <a:endParaRPr lang="ru-RU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4815" y="2597929"/>
            <a:ext cx="66388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Взыскание через службу судебных приставов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79" y="1305555"/>
            <a:ext cx="416957" cy="416957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174448" y="1845759"/>
            <a:ext cx="12187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 smtClean="0">
                <a:solidFill>
                  <a:srgbClr val="FF0000"/>
                </a:solidFill>
              </a:rPr>
              <a:t>Взыскание задолженности в судебном порядке</a:t>
            </a:r>
            <a:endParaRPr lang="ru-RU" b="1" i="1" u="sng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33" y="4064161"/>
            <a:ext cx="416957" cy="4298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34" y="3539756"/>
            <a:ext cx="416957" cy="41695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81" y="3015351"/>
            <a:ext cx="416957" cy="41695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33" y="2214176"/>
            <a:ext cx="416957" cy="416957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223400" y="3564932"/>
            <a:ext cx="71419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временное ограничение на выезд за пределы Российской Федерации</a:t>
            </a:r>
            <a:endParaRPr lang="ru-RU" b="1" i="1" dirty="0"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33192" y="3986705"/>
            <a:ext cx="7141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арест имущества </a:t>
            </a:r>
            <a:r>
              <a:rPr lang="ru-RU" dirty="0" smtClean="0"/>
              <a:t>увеличение суммы к уплате - расходы </a:t>
            </a:r>
            <a:r>
              <a:rPr lang="ru-RU" dirty="0"/>
              <a:t>судебных приставов по оценке и продаже имущества </a:t>
            </a:r>
            <a:r>
              <a:rPr lang="ru-RU" dirty="0" smtClean="0"/>
              <a:t>должника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96380" y="430608"/>
            <a:ext cx="83744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ПОСЛЕДСТВИЯ НЕУПЛАТЫ НАЛОГА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4294967295"/>
          </p:nvPr>
        </p:nvSpPr>
        <p:spPr>
          <a:xfrm>
            <a:off x="8324082" y="4530966"/>
            <a:ext cx="619712" cy="473850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634444" y="230711"/>
            <a:ext cx="7766026" cy="829309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УРЕГУЛИРОВАНИЕ ДОЛГА  -  ОТСРОЧКИ/РАССРОЧКИ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7816" y="1186806"/>
            <a:ext cx="76934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1B417F"/>
                </a:solidFill>
              </a:rPr>
              <a:t>причинение этому лицу ущерба в результате стихийного бедствия, технологической катастрофы или иных </a:t>
            </a:r>
            <a:r>
              <a:rPr lang="ru-RU" sz="1100" b="1" dirty="0" smtClean="0">
                <a:solidFill>
                  <a:srgbClr val="1B417F"/>
                </a:solidFill>
              </a:rPr>
              <a:t>обстоятельств непреодолимой силы</a:t>
            </a:r>
            <a:endParaRPr lang="ru-RU" sz="1100" b="1" dirty="0">
              <a:solidFill>
                <a:srgbClr val="1B417F"/>
              </a:solidFill>
              <a:hlinkClick r:id="rId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55038" y="2561309"/>
            <a:ext cx="74886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если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имущественное положение физического лица исключает возможность единовременной уплаты налога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55038" y="2177532"/>
            <a:ext cx="71161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угрозы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банкротства этого лица в случае единовременной выплаты им налога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7051" y="1693257"/>
            <a:ext cx="72295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задержки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этому лицу финансирования из бюджета или оплаты выполненного этим лицом государственного заказа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04" y="1273212"/>
            <a:ext cx="294520" cy="29452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04" y="1774538"/>
            <a:ext cx="294520" cy="29452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04" y="2215880"/>
            <a:ext cx="294520" cy="29452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18" y="2629493"/>
            <a:ext cx="294520" cy="2945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18" y="3085571"/>
            <a:ext cx="274706" cy="2747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6301" y="2990955"/>
            <a:ext cx="72336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производство и (или) реализация товаров, работ или услуг лицом носят сезонный характер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026" y="3897772"/>
            <a:ext cx="7418372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u="sng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Заявление</a:t>
            </a:r>
            <a:r>
              <a:rPr lang="ru-RU" sz="1400" u="sng" dirty="0" smtClean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заинтересованного лица и </a:t>
            </a:r>
            <a:r>
              <a:rPr lang="ru-RU" sz="1400" b="1" u="sng" dirty="0" smtClean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документы</a:t>
            </a:r>
            <a:r>
              <a:rPr lang="ru-RU" sz="1400" dirty="0" smtClean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указанные 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пунктах 5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5.1 статьи 64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Налогового кодекса Российской Федерации (Глава 9 Налогового кодекса </a:t>
            </a:r>
            <a:r>
              <a:rPr lang="ru-RU" sz="1400" smtClean="0">
                <a:solidFill>
                  <a:srgbClr val="1B417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Российской Федерации, </a:t>
            </a:r>
            <a:r>
              <a:rPr lang="ru-RU" sz="1400" smtClean="0">
                <a:solidFill>
                  <a:srgbClr val="1B41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1400" dirty="0">
                <a:solidFill>
                  <a:srgbClr val="1B41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ФНС России от 16.12.2016 №</a:t>
            </a:r>
            <a:r>
              <a:rPr lang="ru-RU" sz="1400">
                <a:solidFill>
                  <a:srgbClr val="1B41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smtClean="0">
                <a:solidFill>
                  <a:srgbClr val="1B41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ММВ-7-8/683@)</a:t>
            </a:r>
            <a:endParaRPr lang="ru-RU" sz="1400" dirty="0">
              <a:solidFill>
                <a:srgbClr val="1B417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7816" y="3448304"/>
            <a:ext cx="696158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 smtClean="0">
                <a:solidFill>
                  <a:srgbClr val="1B41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невозможность уплаты начислений по результатам налоговой проверки в срок, указанный в требовании</a:t>
            </a:r>
            <a:endParaRPr lang="ru-RU" sz="1100" b="1" dirty="0">
              <a:solidFill>
                <a:srgbClr val="1B417F"/>
              </a:solidFill>
              <a:latin typeface="Arial" panose="020B0604020202020204" pitchFamily="34" charset="0"/>
              <a:cs typeface="Arial" panose="020B0604020202020204" pitchFamily="34" charset="0"/>
              <a:hlinkClick r:id="rId7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0" y="3522863"/>
            <a:ext cx="274706" cy="27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9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43368</TotalTime>
  <Words>231</Words>
  <Application>Microsoft Office PowerPoint</Application>
  <PresentationFormat>Экран (16:9)</PresentationFormat>
  <Paragraphs>27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Calibri</vt:lpstr>
      <vt:lpstr>Times New Roman</vt:lpstr>
      <vt:lpstr>10_Present_FNS2012_A4</vt:lpstr>
      <vt:lpstr>11_Present_FNS2012_A4</vt:lpstr>
      <vt:lpstr>12_Present_FNS2012_A4</vt:lpstr>
      <vt:lpstr>13_Present_FNS2012_A4</vt:lpstr>
      <vt:lpstr>Present_FNS2012_16-9</vt:lpstr>
      <vt:lpstr>Презентация PowerPoint</vt:lpstr>
      <vt:lpstr>Презентация PowerPoint</vt:lpstr>
      <vt:lpstr>УРЕГУЛИРОВАНИЕ ДОЛГА  -  ОТСРОЧКИ/РАССРОЧКИ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Гниденко Александра Васильевна</cp:lastModifiedBy>
  <cp:revision>3677</cp:revision>
  <cp:lastPrinted>2020-01-13T15:23:25Z</cp:lastPrinted>
  <dcterms:created xsi:type="dcterms:W3CDTF">2013-03-25T05:56:00Z</dcterms:created>
  <dcterms:modified xsi:type="dcterms:W3CDTF">2021-02-24T11:41:04Z</dcterms:modified>
</cp:coreProperties>
</file>